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26EE1-2EE4-49F3-8F78-BABD9CE23ED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CDBB2-F7F2-4119-9DCD-9FC67580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0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DB19C-8F2C-4A68-89C3-56F5F610B44F}" type="datetime1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EB4E-CC42-4E9B-9408-DA4ABA9948A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F67D-3225-44CF-945B-5D0BBA29FFA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016D3-BE29-4A0B-B459-EB87FA7DE8EA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987D-B89E-43AC-A49C-48AFB60DB85A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5098-6B05-471F-9F23-DB51CE044AE7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5C4FC-546E-45DC-827D-2374FA236C60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9D48C-4171-4629-B4B2-0473EB96552D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4B7F-A93C-4EA6-A1AA-6237E00F6D99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2113-3461-480E-91FE-27DFF86DC7A9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716-B8E0-4C43-957C-3EBAA4F6034C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6767EE-F1A7-4963-9C39-B933DF848409}" type="datetime1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Typhoons: Natures Tropical Depression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By: Lily Ryan</a:t>
            </a:r>
          </a:p>
          <a:p>
            <a:r>
              <a:rPr lang="en-US" dirty="0" smtClean="0">
                <a:latin typeface="Candara" pitchFamily="34" charset="0"/>
              </a:rPr>
              <a:t>Mr. Shepard’s Class</a:t>
            </a:r>
          </a:p>
          <a:p>
            <a:r>
              <a:rPr lang="en-US" dirty="0" smtClean="0">
                <a:latin typeface="Candara" pitchFamily="34" charset="0"/>
              </a:rPr>
              <a:t>Science</a:t>
            </a:r>
          </a:p>
        </p:txBody>
      </p:sp>
    </p:spTree>
    <p:extLst>
      <p:ext uri="{BB962C8B-B14F-4D97-AF65-F5344CB8AC3E}">
        <p14:creationId xmlns:p14="http://schemas.microsoft.com/office/powerpoint/2010/main" val="92900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ndara" pitchFamily="34" charset="0"/>
              </a:rPr>
              <a:t>What is a Typhoon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381000" y="1828800"/>
            <a:ext cx="2743200" cy="4572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andara" pitchFamily="34" charset="0"/>
              </a:rPr>
              <a:t>A Typhoon is a tropical storm in the region of the </a:t>
            </a:r>
            <a:r>
              <a:rPr lang="en-US" sz="2800" dirty="0" err="1" smtClean="0">
                <a:latin typeface="Candara" pitchFamily="34" charset="0"/>
              </a:rPr>
              <a:t>Philipeans</a:t>
            </a:r>
            <a:r>
              <a:rPr lang="en-US" sz="2800" dirty="0" smtClean="0">
                <a:latin typeface="Candara" pitchFamily="34" charset="0"/>
              </a:rPr>
              <a:t> or the China Sea. </a:t>
            </a:r>
            <a:endParaRPr lang="en-US" sz="2800" dirty="0">
              <a:latin typeface="Candara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18" y="838200"/>
            <a:ext cx="5715000" cy="533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Text:(Merriamwebster.com 2013) Picture:( Nasa.gov 2012)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49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Candara" pitchFamily="34" charset="0"/>
              </a:rPr>
              <a:t>What causes a Typhoon?</a:t>
            </a:r>
            <a:endParaRPr lang="en-US" sz="4800" dirty="0">
              <a:latin typeface="Candar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Many things can cause a Typhoon.</a:t>
            </a:r>
          </a:p>
          <a:p>
            <a:r>
              <a:rPr lang="en-US" dirty="0" smtClean="0">
                <a:latin typeface="Candara" pitchFamily="34" charset="0"/>
              </a:rPr>
              <a:t>The things that mostly effect a Typhoon is warm ocean water, atmospheric stability, and sufficient </a:t>
            </a:r>
            <a:r>
              <a:rPr lang="en-US" dirty="0" err="1" smtClean="0">
                <a:latin typeface="Candara" pitchFamily="34" charset="0"/>
              </a:rPr>
              <a:t>Coriolis</a:t>
            </a:r>
            <a:r>
              <a:rPr lang="en-US" dirty="0" smtClean="0">
                <a:latin typeface="Candara" pitchFamily="34" charset="0"/>
              </a:rPr>
              <a:t>  force.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Text:(tropicalweather.net 2012)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201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 Typhoon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A Typhoon typically lasts anywhere from a week to two weeks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wiki.answers.com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63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ndara" pitchFamily="34" charset="0"/>
              </a:rPr>
              <a:t>When does a Typhoon happen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andara" pitchFamily="34" charset="0"/>
              </a:rPr>
              <a:t>Typhoons have a season called Typhoon season.</a:t>
            </a:r>
          </a:p>
          <a:p>
            <a:r>
              <a:rPr lang="en-US" sz="3200" dirty="0" smtClean="0">
                <a:latin typeface="Candara" pitchFamily="34" charset="0"/>
              </a:rPr>
              <a:t>This lasts anywhere between May and November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2474112"/>
            <a:ext cx="5111750" cy="2976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wikipedia.org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6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What kind of damage can a Typhoon do?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Typhoon can cause a lot of damage!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 just 1 Typhoon alone  you could need up to $80 million in repair.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sciencekids.com 2013 picture 1: Nipponia web-japan.org 2005 picture 2 : thesydneymorningherald 2013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276600"/>
            <a:ext cx="3467100" cy="260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09925"/>
            <a:ext cx="40005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9998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Typhoons are also known as hurricanes, they just happen in different areas in the ocean.</a:t>
            </a:r>
          </a:p>
          <a:p>
            <a:r>
              <a:rPr lang="en-US" dirty="0" smtClean="0">
                <a:latin typeface="Candara" pitchFamily="34" charset="0"/>
              </a:rPr>
              <a:t>These are 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Twin Typhoons!</a:t>
            </a:r>
          </a:p>
          <a:p>
            <a:pPr marL="0" indent="0">
              <a:buNone/>
            </a:pPr>
            <a:endParaRPr lang="en-US" dirty="0" smtClean="0">
              <a:latin typeface="Candara" pitchFamily="34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knowledge picture: brighthub.com 2010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05200"/>
            <a:ext cx="4191000" cy="2849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51954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81</TotalTime>
  <Words>211</Words>
  <Application>Microsoft Office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Typhoons: Natures Tropical Depression</vt:lpstr>
      <vt:lpstr>What is a Typhoon?</vt:lpstr>
      <vt:lpstr>What causes a Typhoon?</vt:lpstr>
      <vt:lpstr>How long does a Typhoon last?</vt:lpstr>
      <vt:lpstr>When does a Typhoon happen?</vt:lpstr>
      <vt:lpstr>What kind of damage can a Typhoon do?</vt:lpstr>
      <vt:lpstr>Cool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7</cp:revision>
  <dcterms:created xsi:type="dcterms:W3CDTF">2013-05-02T12:07:56Z</dcterms:created>
  <dcterms:modified xsi:type="dcterms:W3CDTF">2013-05-03T12:41:30Z</dcterms:modified>
</cp:coreProperties>
</file>